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28"/>
  </p:notesMasterIdLst>
  <p:handoutMasterIdLst>
    <p:handoutMasterId r:id="rId229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543" r:id="rId45"/>
    <p:sldId id="1334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509" r:id="rId57"/>
    <p:sldId id="1345" r:id="rId58"/>
    <p:sldId id="1544" r:id="rId59"/>
    <p:sldId id="1346" r:id="rId60"/>
    <p:sldId id="1347" r:id="rId61"/>
    <p:sldId id="1348" r:id="rId62"/>
    <p:sldId id="1349" r:id="rId63"/>
    <p:sldId id="1350" r:id="rId64"/>
    <p:sldId id="1353" r:id="rId65"/>
    <p:sldId id="1351" r:id="rId66"/>
    <p:sldId id="1352" r:id="rId67"/>
    <p:sldId id="1354" r:id="rId68"/>
    <p:sldId id="1355" r:id="rId69"/>
    <p:sldId id="1356" r:id="rId70"/>
    <p:sldId id="1357" r:id="rId71"/>
    <p:sldId id="1358" r:id="rId72"/>
    <p:sldId id="1359" r:id="rId73"/>
    <p:sldId id="1360" r:id="rId74"/>
    <p:sldId id="1361" r:id="rId75"/>
    <p:sldId id="1362" r:id="rId76"/>
    <p:sldId id="1363" r:id="rId77"/>
    <p:sldId id="1364" r:id="rId78"/>
    <p:sldId id="1365" r:id="rId79"/>
    <p:sldId id="1366" r:id="rId80"/>
    <p:sldId id="1367" r:id="rId81"/>
    <p:sldId id="1370" r:id="rId82"/>
    <p:sldId id="1368" r:id="rId83"/>
    <p:sldId id="1369" r:id="rId84"/>
    <p:sldId id="1371" r:id="rId85"/>
    <p:sldId id="1378" r:id="rId86"/>
    <p:sldId id="1372" r:id="rId87"/>
    <p:sldId id="1373" r:id="rId88"/>
    <p:sldId id="1375" r:id="rId89"/>
    <p:sldId id="1374" r:id="rId90"/>
    <p:sldId id="1376" r:id="rId91"/>
    <p:sldId id="1377" r:id="rId92"/>
    <p:sldId id="1381" r:id="rId93"/>
    <p:sldId id="1379" r:id="rId94"/>
    <p:sldId id="1545" r:id="rId95"/>
    <p:sldId id="1546" r:id="rId96"/>
    <p:sldId id="1547" r:id="rId97"/>
    <p:sldId id="1380" r:id="rId98"/>
    <p:sldId id="1382" r:id="rId99"/>
    <p:sldId id="1383" r:id="rId100"/>
    <p:sldId id="1384" r:id="rId101"/>
    <p:sldId id="1385" r:id="rId102"/>
    <p:sldId id="1386" r:id="rId103"/>
    <p:sldId id="1387" r:id="rId104"/>
    <p:sldId id="1402" r:id="rId105"/>
    <p:sldId id="1388" r:id="rId106"/>
    <p:sldId id="1389" r:id="rId107"/>
    <p:sldId id="1390" r:id="rId108"/>
    <p:sldId id="1391" r:id="rId109"/>
    <p:sldId id="1392" r:id="rId110"/>
    <p:sldId id="1393" r:id="rId111"/>
    <p:sldId id="1395" r:id="rId112"/>
    <p:sldId id="1394" r:id="rId113"/>
    <p:sldId id="1396" r:id="rId114"/>
    <p:sldId id="1397" r:id="rId115"/>
    <p:sldId id="1404" r:id="rId116"/>
    <p:sldId id="1510" r:id="rId117"/>
    <p:sldId id="1398" r:id="rId118"/>
    <p:sldId id="1405" r:id="rId119"/>
    <p:sldId id="1511" r:id="rId120"/>
    <p:sldId id="1549" r:id="rId121"/>
    <p:sldId id="1548" r:id="rId122"/>
    <p:sldId id="1406" r:id="rId123"/>
    <p:sldId id="1550" r:id="rId124"/>
    <p:sldId id="1399" r:id="rId125"/>
    <p:sldId id="1400" r:id="rId126"/>
    <p:sldId id="1401" r:id="rId127"/>
    <p:sldId id="1512" r:id="rId128"/>
    <p:sldId id="1407" r:id="rId129"/>
    <p:sldId id="1408" r:id="rId130"/>
    <p:sldId id="1409" r:id="rId131"/>
    <p:sldId id="1410" r:id="rId132"/>
    <p:sldId id="1411" r:id="rId133"/>
    <p:sldId id="1412" r:id="rId134"/>
    <p:sldId id="1414" r:id="rId135"/>
    <p:sldId id="1413" r:id="rId136"/>
    <p:sldId id="1415" r:id="rId137"/>
    <p:sldId id="1416" r:id="rId138"/>
    <p:sldId id="1417" r:id="rId139"/>
    <p:sldId id="1418" r:id="rId140"/>
    <p:sldId id="1420" r:id="rId141"/>
    <p:sldId id="1421" r:id="rId142"/>
    <p:sldId id="1422" r:id="rId143"/>
    <p:sldId id="1423" r:id="rId144"/>
    <p:sldId id="1513" r:id="rId145"/>
    <p:sldId id="1514" r:id="rId146"/>
    <p:sldId id="1427" r:id="rId147"/>
    <p:sldId id="1424" r:id="rId148"/>
    <p:sldId id="1425" r:id="rId149"/>
    <p:sldId id="1426" r:id="rId150"/>
    <p:sldId id="1428" r:id="rId151"/>
    <p:sldId id="1429" r:id="rId152"/>
    <p:sldId id="1430" r:id="rId153"/>
    <p:sldId id="1431" r:id="rId154"/>
    <p:sldId id="1432" r:id="rId155"/>
    <p:sldId id="1433" r:id="rId156"/>
    <p:sldId id="1434" r:id="rId157"/>
    <p:sldId id="1435" r:id="rId158"/>
    <p:sldId id="1436" r:id="rId159"/>
    <p:sldId id="1437" r:id="rId160"/>
    <p:sldId id="1438" r:id="rId161"/>
    <p:sldId id="1439" r:id="rId162"/>
    <p:sldId id="1441" r:id="rId163"/>
    <p:sldId id="1442" r:id="rId164"/>
    <p:sldId id="1443" r:id="rId165"/>
    <p:sldId id="1444" r:id="rId166"/>
    <p:sldId id="1445" r:id="rId167"/>
    <p:sldId id="1446" r:id="rId168"/>
    <p:sldId id="1447" r:id="rId169"/>
    <p:sldId id="1448" r:id="rId170"/>
    <p:sldId id="1449" r:id="rId171"/>
    <p:sldId id="1450" r:id="rId172"/>
    <p:sldId id="1451" r:id="rId173"/>
    <p:sldId id="1452" r:id="rId174"/>
    <p:sldId id="1453" r:id="rId175"/>
    <p:sldId id="1454" r:id="rId176"/>
    <p:sldId id="1455" r:id="rId177"/>
    <p:sldId id="1456" r:id="rId178"/>
    <p:sldId id="1457" r:id="rId179"/>
    <p:sldId id="1458" r:id="rId180"/>
    <p:sldId id="1459" r:id="rId181"/>
    <p:sldId id="1460" r:id="rId182"/>
    <p:sldId id="1461" r:id="rId183"/>
    <p:sldId id="1462" r:id="rId184"/>
    <p:sldId id="1463" r:id="rId185"/>
    <p:sldId id="1464" r:id="rId186"/>
    <p:sldId id="1465" r:id="rId187"/>
    <p:sldId id="1466" r:id="rId188"/>
    <p:sldId id="1468" r:id="rId189"/>
    <p:sldId id="1470" r:id="rId190"/>
    <p:sldId id="1517" r:id="rId191"/>
    <p:sldId id="1471" r:id="rId192"/>
    <p:sldId id="1516" r:id="rId193"/>
    <p:sldId id="1518" r:id="rId194"/>
    <p:sldId id="1519" r:id="rId195"/>
    <p:sldId id="1520" r:id="rId196"/>
    <p:sldId id="1521" r:id="rId197"/>
    <p:sldId id="1523" r:id="rId198"/>
    <p:sldId id="1524" r:id="rId199"/>
    <p:sldId id="1525" r:id="rId200"/>
    <p:sldId id="1526" r:id="rId201"/>
    <p:sldId id="1527" r:id="rId202"/>
    <p:sldId id="1528" r:id="rId203"/>
    <p:sldId id="1467" r:id="rId204"/>
    <p:sldId id="1529" r:id="rId205"/>
    <p:sldId id="1479" r:id="rId206"/>
    <p:sldId id="1478" r:id="rId207"/>
    <p:sldId id="1481" r:id="rId208"/>
    <p:sldId id="1480" r:id="rId209"/>
    <p:sldId id="1483" r:id="rId210"/>
    <p:sldId id="1530" r:id="rId211"/>
    <p:sldId id="1484" r:id="rId212"/>
    <p:sldId id="1531" r:id="rId213"/>
    <p:sldId id="1532" r:id="rId214"/>
    <p:sldId id="1497" r:id="rId215"/>
    <p:sldId id="1503" r:id="rId216"/>
    <p:sldId id="1504" r:id="rId217"/>
    <p:sldId id="1533" r:id="rId218"/>
    <p:sldId id="1534" r:id="rId219"/>
    <p:sldId id="1536" r:id="rId220"/>
    <p:sldId id="1535" r:id="rId221"/>
    <p:sldId id="1537" r:id="rId222"/>
    <p:sldId id="1538" r:id="rId223"/>
    <p:sldId id="1540" r:id="rId224"/>
    <p:sldId id="1539" r:id="rId225"/>
    <p:sldId id="1541" r:id="rId226"/>
    <p:sldId id="1542" r:id="rId227"/>
  </p:sldIdLst>
  <p:sldSz cx="10440988" cy="6858000"/>
  <p:notesSz cx="6797675" cy="9926638"/>
  <p:embeddedFontLst>
    <p:embeddedFont>
      <p:font typeface="Cambria Math" panose="02040503050406030204" pitchFamily="18" charset="0"/>
      <p:regular r:id="rId230"/>
    </p:embeddedFont>
    <p:embeddedFont>
      <p:font typeface="Candara" panose="020E0502030303020204" pitchFamily="34" charset="0"/>
      <p:regular r:id="rId231"/>
      <p:bold r:id="rId232"/>
      <p:italic r:id="rId233"/>
      <p:boldItalic r:id="rId234"/>
    </p:embeddedFont>
    <p:embeddedFont>
      <p:font typeface="Consolas" panose="020B0609020204030204" pitchFamily="49" charset="0"/>
      <p:regular r:id="rId235"/>
      <p:bold r:id="rId236"/>
      <p:italic r:id="rId237"/>
      <p:boldItalic r:id="rId238"/>
    </p:embeddedFont>
    <p:embeddedFont>
      <p:font typeface="Microsoft Sans Serif" panose="020B0604020202020204" pitchFamily="34" charset="0"/>
      <p:regular r:id="rId239"/>
    </p:embeddedFont>
    <p:embeddedFont>
      <p:font typeface="고도 M" panose="02000503000000020004" pitchFamily="2" charset="-127"/>
      <p:regular r:id="rId240"/>
    </p:embeddedFont>
    <p:embeddedFont>
      <p:font typeface="맑은 고딕" panose="020B0503020000020004" pitchFamily="50" charset="-127"/>
      <p:regular r:id="rId241"/>
      <p:bold r:id="rId242"/>
    </p:embeddedFont>
    <p:embeddedFont>
      <p:font typeface="맑은 고딕" panose="020B0503020000020004" pitchFamily="50" charset="-127"/>
      <p:regular r:id="rId241"/>
      <p:bold r:id="rId24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399FF"/>
    <a:srgbClr val="66CCFF"/>
    <a:srgbClr val="FFFFCC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59" d="100"/>
          <a:sy n="159" d="100"/>
        </p:scale>
        <p:origin x="1648" y="11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font" Target="fonts/font8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font" Target="fonts/font9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font" Target="fonts/font10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handoutMaster" Target="handoutMasters/handoutMaster1.xml"/><Relationship Id="rId240" Type="http://schemas.openxmlformats.org/officeDocument/2006/relationships/font" Target="fonts/font1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font" Target="fonts/font1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font" Target="fonts/font12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font" Target="fonts/font7.fntdata"/><Relationship Id="rId26" Type="http://schemas.openxmlformats.org/officeDocument/2006/relationships/slide" Target="slides/slide24.xml"/><Relationship Id="rId231" Type="http://schemas.openxmlformats.org/officeDocument/2006/relationships/font" Target="fonts/font2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font" Target="fonts/font1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font" Target="fonts/font3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commentAuthors" Target="commentAuthor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font" Target="fonts/font4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presProps" Target="pres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viewProps" Target="viewProp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font" Target="fonts/font6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theme" Target="theme/theme1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5.jpe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560.png"/><Relationship Id="rId18" Type="http://schemas.openxmlformats.org/officeDocument/2006/relationships/image" Target="../media/image3611.png"/><Relationship Id="rId3" Type="http://schemas.openxmlformats.org/officeDocument/2006/relationships/image" Target="../media/image3460.png"/><Relationship Id="rId7" Type="http://schemas.openxmlformats.org/officeDocument/2006/relationships/image" Target="../media/image3500.png"/><Relationship Id="rId12" Type="http://schemas.openxmlformats.org/officeDocument/2006/relationships/image" Target="../media/image3550.png"/><Relationship Id="rId17" Type="http://schemas.openxmlformats.org/officeDocument/2006/relationships/image" Target="../media/image3601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3590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530.png"/><Relationship Id="rId19" Type="http://schemas.openxmlformats.org/officeDocument/2006/relationships/image" Target="../media/image366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70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16.png"/><Relationship Id="rId39" Type="http://schemas.openxmlformats.org/officeDocument/2006/relationships/image" Target="../media/image443.png"/><Relationship Id="rId3" Type="http://schemas.openxmlformats.org/officeDocument/2006/relationships/image" Target="../media/image420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2" Type="http://schemas.openxmlformats.org/officeDocument/2006/relationships/notesSlide" Target="../notesSlides/notesSlide112.xml"/><Relationship Id="rId20" Type="http://schemas.openxmlformats.org/officeDocument/2006/relationships/image" Target="../media/image4140.png"/><Relationship Id="rId29" Type="http://schemas.openxmlformats.org/officeDocument/2006/relationships/image" Target="../media/image450.png"/><Relationship Id="rId41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" Type="http://schemas.openxmlformats.org/officeDocument/2006/relationships/image" Target="../media/image432.png"/><Relationship Id="rId36" Type="http://schemas.openxmlformats.org/officeDocument/2006/relationships/image" Target="../media/image43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4" Type="http://schemas.openxmlformats.org/officeDocument/2006/relationships/image" Target="../media/image421.png"/><Relationship Id="rId14" Type="http://schemas.openxmlformats.org/officeDocument/2006/relationships/image" Target="../media/image415.png"/><Relationship Id="rId30" Type="http://schemas.openxmlformats.org/officeDocument/2006/relationships/image" Target="../media/image417.png"/><Relationship Id="rId35" Type="http://schemas.openxmlformats.org/officeDocument/2006/relationships/image" Target="../media/image437.png"/><Relationship Id="rId43" Type="http://schemas.openxmlformats.org/officeDocument/2006/relationships/image" Target="../media/image449.png"/><Relationship Id="rId8" Type="http://schemas.openxmlformats.org/officeDocument/2006/relationships/image" Target="../media/image425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0.png"/><Relationship Id="rId39" Type="http://schemas.openxmlformats.org/officeDocument/2006/relationships/image" Target="../media/image463.png"/><Relationship Id="rId34" Type="http://schemas.openxmlformats.org/officeDocument/2006/relationships/image" Target="../media/image467.png"/><Relationship Id="rId42" Type="http://schemas.openxmlformats.org/officeDocument/2006/relationships/image" Target="../media/image470.png"/><Relationship Id="rId7" Type="http://schemas.openxmlformats.org/officeDocument/2006/relationships/image" Target="../media/image455.png"/><Relationship Id="rId12" Type="http://schemas.openxmlformats.org/officeDocument/2006/relationships/image" Target="../media/image4350.png"/><Relationship Id="rId17" Type="http://schemas.openxmlformats.org/officeDocument/2006/relationships/image" Target="../media/image456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38" Type="http://schemas.openxmlformats.org/officeDocument/2006/relationships/image" Target="../media/image462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4540.png"/><Relationship Id="rId20" Type="http://schemas.openxmlformats.org/officeDocument/2006/relationships/image" Target="../media/image4411.png"/><Relationship Id="rId29" Type="http://schemas.openxmlformats.org/officeDocument/2006/relationships/image" Target="../media/image450.png"/><Relationship Id="rId41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0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37" Type="http://schemas.openxmlformats.org/officeDocument/2006/relationships/image" Target="../media/image461.png"/><Relationship Id="rId40" Type="http://schemas.openxmlformats.org/officeDocument/2006/relationships/image" Target="../media/image468.png"/><Relationship Id="rId5" Type="http://schemas.openxmlformats.org/officeDocument/2006/relationships/image" Target="../media/image432.png"/><Relationship Id="rId15" Type="http://schemas.openxmlformats.org/officeDocument/2006/relationships/image" Target="../media/image4360.png"/><Relationship Id="rId36" Type="http://schemas.openxmlformats.org/officeDocument/2006/relationships/image" Target="../media/image46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0.png"/><Relationship Id="rId14" Type="http://schemas.openxmlformats.org/officeDocument/2006/relationships/image" Target="../media/image4530.png"/><Relationship Id="rId30" Type="http://schemas.openxmlformats.org/officeDocument/2006/relationships/image" Target="../media/image457.png"/><Relationship Id="rId35" Type="http://schemas.openxmlformats.org/officeDocument/2006/relationships/image" Target="../media/image458.png"/><Relationship Id="rId43" Type="http://schemas.openxmlformats.org/officeDocument/2006/relationships/image" Target="../media/image471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5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.png"/><Relationship Id="rId1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490.png"/><Relationship Id="rId4" Type="http://schemas.openxmlformats.org/officeDocument/2006/relationships/image" Target="../media/image24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4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jpeg"/><Relationship Id="rId3" Type="http://schemas.openxmlformats.org/officeDocument/2006/relationships/image" Target="../media/image254.jpeg"/><Relationship Id="rId7" Type="http://schemas.openxmlformats.org/officeDocument/2006/relationships/image" Target="../media/image25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4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0.png"/><Relationship Id="rId4" Type="http://schemas.openxmlformats.org/officeDocument/2006/relationships/image" Target="../media/image314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35979" y="2470666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35979" y="2768903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3261" y="1090180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5135561" y="1978382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869059" y="1436845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6392462" y="1085547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9177523" y="919326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23" y="919326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198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9177523" y="1436845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23" y="1436845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1987" r="-198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5474368" y="3132221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[1,0,1,0,1] &lt;= [1,1,1,1,1]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21271" y="227979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71" y="2279792"/>
                <a:ext cx="687979" cy="6663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05020" y="224270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20" y="224270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30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DFF5D-9987-4E63-B09C-37FAD29B71CD}"/>
                  </a:ext>
                </a:extLst>
              </p:cNvPr>
              <p:cNvSpPr txBox="1"/>
              <p:nvPr/>
            </p:nvSpPr>
            <p:spPr>
              <a:xfrm>
                <a:off x="4640745" y="29282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DFF5D-9987-4E63-B09C-37FAD29B7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745" y="2928225"/>
                <a:ext cx="590995" cy="307777"/>
              </a:xfrm>
              <a:prstGeom prst="rect">
                <a:avLst/>
              </a:prstGeom>
              <a:blipFill>
                <a:blip r:embed="rId35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2AE416-3D4D-4259-9F9D-98ABECE0CFD7}"/>
                  </a:ext>
                </a:extLst>
              </p:cNvPr>
              <p:cNvSpPr txBox="1"/>
              <p:nvPr/>
            </p:nvSpPr>
            <p:spPr>
              <a:xfrm>
                <a:off x="3468283" y="22776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2AE416-3D4D-4259-9F9D-98ABECE0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283" y="2277697"/>
                <a:ext cx="590995" cy="307777"/>
              </a:xfrm>
              <a:prstGeom prst="rect">
                <a:avLst/>
              </a:prstGeom>
              <a:blipFill>
                <a:blip r:embed="rId36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435177" y="3321290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77" y="3321290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810158" cy="307777"/>
              </a:xfrm>
              <a:prstGeom prst="rect">
                <a:avLst/>
              </a:prstGeom>
              <a:blipFill>
                <a:blip r:embed="rId35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10737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1073755" cy="307777"/>
              </a:xfrm>
              <a:prstGeom prst="rect">
                <a:avLst/>
              </a:prstGeom>
              <a:blipFill>
                <a:blip r:embed="rId37"/>
                <a:stretch>
                  <a:fillRect t="-1961" r="-395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810158" cy="307777"/>
              </a:xfrm>
              <a:prstGeom prst="rect">
                <a:avLst/>
              </a:prstGeom>
              <a:blipFill>
                <a:blip r:embed="rId38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810158" cy="307777"/>
              </a:xfrm>
              <a:prstGeom prst="rect">
                <a:avLst/>
              </a:prstGeom>
              <a:blipFill>
                <a:blip r:embed="rId39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53C71-696A-48B8-9B02-035B2BD249FA}"/>
                  </a:ext>
                </a:extLst>
              </p:cNvPr>
              <p:cNvSpPr txBox="1"/>
              <p:nvPr/>
            </p:nvSpPr>
            <p:spPr>
              <a:xfrm>
                <a:off x="3076682" y="4451512"/>
                <a:ext cx="3602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53C71-696A-48B8-9B02-035B2BD24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682" y="4451512"/>
                <a:ext cx="360227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19F29E-AD8B-4BD6-A03B-4427A036B571}"/>
                  </a:ext>
                </a:extLst>
              </p:cNvPr>
              <p:cNvSpPr txBox="1"/>
              <p:nvPr/>
            </p:nvSpPr>
            <p:spPr>
              <a:xfrm>
                <a:off x="2581831" y="5098931"/>
                <a:ext cx="2837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19F29E-AD8B-4BD6-A03B-4427A036B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31" y="5098931"/>
                <a:ext cx="283732" cy="307777"/>
              </a:xfrm>
              <a:prstGeom prst="rect">
                <a:avLst/>
              </a:prstGeom>
              <a:blipFill>
                <a:blip r:embed="rId42"/>
                <a:stretch>
                  <a:fillRect l="-6522" r="-65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3628839" y="39144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839" y="3914483"/>
                <a:ext cx="590995" cy="307777"/>
              </a:xfrm>
              <a:prstGeom prst="rect">
                <a:avLst/>
              </a:prstGeom>
              <a:blipFill>
                <a:blip r:embed="rId4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767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715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663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628218" y="454902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586" y="61153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AAB7DF-237F-4F52-A5EC-0475D87C850D}"/>
              </a:ext>
            </a:extLst>
          </p:cNvPr>
          <p:cNvSpPr txBox="1"/>
          <p:nvPr/>
        </p:nvSpPr>
        <p:spPr>
          <a:xfrm>
            <a:off x="7214363" y="36395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09986B-7E0F-4C54-B003-3B98D9DA8C90}"/>
              </a:ext>
            </a:extLst>
          </p:cNvPr>
          <p:cNvSpPr txBox="1"/>
          <p:nvPr/>
        </p:nvSpPr>
        <p:spPr>
          <a:xfrm>
            <a:off x="5938282" y="3636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74BE5-75F3-444A-814A-B41DEC470B97}"/>
              </a:ext>
            </a:extLst>
          </p:cNvPr>
          <p:cNvSpPr txBox="1"/>
          <p:nvPr/>
        </p:nvSpPr>
        <p:spPr>
          <a:xfrm>
            <a:off x="8583532" y="35833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F4DA9B0-CFD2-4484-9487-F8F4249925E3}"/>
              </a:ext>
            </a:extLst>
          </p:cNvPr>
          <p:cNvSpPr/>
          <p:nvPr/>
        </p:nvSpPr>
        <p:spPr>
          <a:xfrm>
            <a:off x="8225698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48E4CFE-FE38-4D01-A837-12B2922DDE88}"/>
              </a:ext>
            </a:extLst>
          </p:cNvPr>
          <p:cNvSpPr/>
          <p:nvPr/>
        </p:nvSpPr>
        <p:spPr>
          <a:xfrm>
            <a:off x="8569646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97C605F-7A1E-46A3-9F6B-E04E4444211E}"/>
              </a:ext>
            </a:extLst>
          </p:cNvPr>
          <p:cNvSpPr/>
          <p:nvPr/>
        </p:nvSpPr>
        <p:spPr>
          <a:xfrm>
            <a:off x="8913594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3C71036-DFE5-4B0A-869D-D0CD7F87C8A2}"/>
              </a:ext>
            </a:extLst>
          </p:cNvPr>
          <p:cNvSpPr txBox="1"/>
          <p:nvPr/>
        </p:nvSpPr>
        <p:spPr>
          <a:xfrm>
            <a:off x="5669230" y="55190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03A495E-1151-4247-99F4-5FDC94FB2E14}"/>
              </a:ext>
            </a:extLst>
          </p:cNvPr>
          <p:cNvSpPr txBox="1"/>
          <p:nvPr/>
        </p:nvSpPr>
        <p:spPr>
          <a:xfrm>
            <a:off x="7396272" y="56889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A6F810-1199-4E29-89A5-AD9526245247}"/>
              </a:ext>
            </a:extLst>
          </p:cNvPr>
          <p:cNvSpPr txBox="1"/>
          <p:nvPr/>
        </p:nvSpPr>
        <p:spPr>
          <a:xfrm>
            <a:off x="7240504" y="67006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4769DA-EDC3-4C11-A559-2CE25FBEF807}"/>
              </a:ext>
            </a:extLst>
          </p:cNvPr>
          <p:cNvSpPr txBox="1"/>
          <p:nvPr/>
        </p:nvSpPr>
        <p:spPr>
          <a:xfrm>
            <a:off x="6155017" y="66971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59A6437-685A-4C19-B771-C28CDDA044E6}"/>
              </a:ext>
            </a:extLst>
          </p:cNvPr>
          <p:cNvSpPr txBox="1"/>
          <p:nvPr/>
        </p:nvSpPr>
        <p:spPr>
          <a:xfrm>
            <a:off x="10079971" y="357722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99040" y="20879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61052" y="5453469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83838" y="517672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1121035" y="571413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595879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4313" y="150992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88499" y="306635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5856" y="44724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7641697" y="426141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07906" y="2446421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288147" y="286151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04319" y="3600838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57150" y="2899610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07906" y="358393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55603" y="431939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40249" y="3946707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35872" y="2757236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48313" y="440361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583274" y="2763255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00356" y="4494982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65058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529425" y="1635521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9071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539100" y="2876455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17207" y="3421763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52465" y="165963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A7298A-2663-4F13-87BC-06A456EBEAB5}"/>
              </a:ext>
            </a:extLst>
          </p:cNvPr>
          <p:cNvGrpSpPr/>
          <p:nvPr/>
        </p:nvGrpSpPr>
        <p:grpSpPr>
          <a:xfrm>
            <a:off x="-1187398" y="3857393"/>
            <a:ext cx="9631650" cy="1288226"/>
            <a:chOff x="340972" y="4773904"/>
            <a:chExt cx="9631650" cy="128822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B116FF5-3955-4368-8F4C-AE13099D3CE3}"/>
                </a:ext>
              </a:extLst>
            </p:cNvPr>
            <p:cNvSpPr/>
            <p:nvPr/>
          </p:nvSpPr>
          <p:spPr>
            <a:xfrm>
              <a:off x="340972" y="4773904"/>
              <a:ext cx="9631650" cy="1288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549685-4F08-4C84-A54F-E05AE14F2D6A}"/>
                </a:ext>
              </a:extLst>
            </p:cNvPr>
            <p:cNvSpPr/>
            <p:nvPr/>
          </p:nvSpPr>
          <p:spPr>
            <a:xfrm>
              <a:off x="432412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840FE9-240E-449B-9394-B74E1E42FDE7}"/>
                </a:ext>
              </a:extLst>
            </p:cNvPr>
            <p:cNvSpPr/>
            <p:nvPr/>
          </p:nvSpPr>
          <p:spPr>
            <a:xfrm>
              <a:off x="5144620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A183E72-4088-4457-B026-920D5254A726}"/>
                </a:ext>
              </a:extLst>
            </p:cNvPr>
            <p:cNvSpPr/>
            <p:nvPr/>
          </p:nvSpPr>
          <p:spPr>
            <a:xfrm>
              <a:off x="523852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1ADB3AF-C403-450B-A8CB-DAD8AA03ACDD}"/>
                </a:ext>
              </a:extLst>
            </p:cNvPr>
            <p:cNvSpPr/>
            <p:nvPr/>
          </p:nvSpPr>
          <p:spPr>
            <a:xfrm>
              <a:off x="2795401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AE2BE7B-6CFC-4EC2-9A67-C95D59FD543C}"/>
                </a:ext>
              </a:extLst>
            </p:cNvPr>
            <p:cNvSpPr/>
            <p:nvPr/>
          </p:nvSpPr>
          <p:spPr>
            <a:xfrm>
              <a:off x="601522" y="5020973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BA0E2D-1473-4175-94C0-8B74E8CC3941}"/>
                </a:ext>
              </a:extLst>
            </p:cNvPr>
            <p:cNvSpPr/>
            <p:nvPr/>
          </p:nvSpPr>
          <p:spPr>
            <a:xfrm>
              <a:off x="670351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F4C365-C918-402E-B10A-3932A3C05823}"/>
                </a:ext>
              </a:extLst>
            </p:cNvPr>
            <p:cNvSpPr/>
            <p:nvPr/>
          </p:nvSpPr>
          <p:spPr>
            <a:xfrm>
              <a:off x="1663188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AADF89-31BF-44AB-B5F6-9AED7BF3FA46}"/>
                </a:ext>
              </a:extLst>
            </p:cNvPr>
            <p:cNvSpPr/>
            <p:nvPr/>
          </p:nvSpPr>
          <p:spPr>
            <a:xfrm>
              <a:off x="749836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B3FDF6F-421C-43D6-B1BC-D70B827DC640}"/>
                </a:ext>
              </a:extLst>
            </p:cNvPr>
            <p:cNvSpPr/>
            <p:nvPr/>
          </p:nvSpPr>
          <p:spPr>
            <a:xfrm>
              <a:off x="1163559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9FC4FB8-ED73-45CA-8F94-B1317A01BF5A}"/>
                </a:ext>
              </a:extLst>
            </p:cNvPr>
            <p:cNvSpPr/>
            <p:nvPr/>
          </p:nvSpPr>
          <p:spPr>
            <a:xfrm>
              <a:off x="1745382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49BC77-C727-45F0-B460-335101C02123}"/>
                </a:ext>
              </a:extLst>
            </p:cNvPr>
            <p:cNvSpPr/>
            <p:nvPr/>
          </p:nvSpPr>
          <p:spPr>
            <a:xfrm>
              <a:off x="2159105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008CB85-A94C-475D-B983-CF264E47B5ED}"/>
                </a:ext>
              </a:extLst>
            </p:cNvPr>
            <p:cNvSpPr/>
            <p:nvPr/>
          </p:nvSpPr>
          <p:spPr>
            <a:xfrm>
              <a:off x="2885671" y="5032174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9ED7698-CC57-4022-9CB6-F3B0AB1C825F}"/>
                </a:ext>
              </a:extLst>
            </p:cNvPr>
            <p:cNvSpPr/>
            <p:nvPr/>
          </p:nvSpPr>
          <p:spPr>
            <a:xfrm>
              <a:off x="2954500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A90C54C-D618-4F9A-AD6E-8E361B72CFF1}"/>
                </a:ext>
              </a:extLst>
            </p:cNvPr>
            <p:cNvSpPr/>
            <p:nvPr/>
          </p:nvSpPr>
          <p:spPr>
            <a:xfrm>
              <a:off x="3947337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C3DD1FB-3F00-4B57-A773-20B9176DF90F}"/>
                </a:ext>
              </a:extLst>
            </p:cNvPr>
            <p:cNvSpPr/>
            <p:nvPr/>
          </p:nvSpPr>
          <p:spPr>
            <a:xfrm>
              <a:off x="3033985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2ECC25A-4D7A-4813-B7AE-C0C2B0307D61}"/>
                </a:ext>
              </a:extLst>
            </p:cNvPr>
            <p:cNvSpPr/>
            <p:nvPr/>
          </p:nvSpPr>
          <p:spPr>
            <a:xfrm>
              <a:off x="3447708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168BF4F-2716-4AAE-B0A8-9B922BE9C51F}"/>
                </a:ext>
              </a:extLst>
            </p:cNvPr>
            <p:cNvSpPr/>
            <p:nvPr/>
          </p:nvSpPr>
          <p:spPr>
            <a:xfrm>
              <a:off x="4029531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F8C1501E-19EC-48A9-B5CF-BD6B5CD5266D}"/>
                </a:ext>
              </a:extLst>
            </p:cNvPr>
            <p:cNvSpPr/>
            <p:nvPr/>
          </p:nvSpPr>
          <p:spPr>
            <a:xfrm>
              <a:off x="4443254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17CD0FD-6A01-4E23-B88D-776CFB880385}"/>
                </a:ext>
              </a:extLst>
            </p:cNvPr>
            <p:cNvSpPr/>
            <p:nvPr/>
          </p:nvSpPr>
          <p:spPr>
            <a:xfrm>
              <a:off x="5240227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B4A07DC-8D13-4BF3-A29F-99EBDD65B241}"/>
                </a:ext>
              </a:extLst>
            </p:cNvPr>
            <p:cNvSpPr/>
            <p:nvPr/>
          </p:nvSpPr>
          <p:spPr>
            <a:xfrm>
              <a:off x="7511776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C2695A0-75D2-49BF-9D31-60D3EB37EAF5}"/>
                </a:ext>
              </a:extLst>
            </p:cNvPr>
            <p:cNvSpPr/>
            <p:nvPr/>
          </p:nvSpPr>
          <p:spPr>
            <a:xfrm>
              <a:off x="5317897" y="5019745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A11D512-2BE3-49E1-BBC8-5C6815F40466}"/>
                </a:ext>
              </a:extLst>
            </p:cNvPr>
            <p:cNvSpPr/>
            <p:nvPr/>
          </p:nvSpPr>
          <p:spPr>
            <a:xfrm>
              <a:off x="5386726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F63F746-AE99-4997-980F-75776BAC2534}"/>
                </a:ext>
              </a:extLst>
            </p:cNvPr>
            <p:cNvSpPr/>
            <p:nvPr/>
          </p:nvSpPr>
          <p:spPr>
            <a:xfrm>
              <a:off x="6379563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22C746F-A1BD-4876-9547-FB9E131758DA}"/>
                </a:ext>
              </a:extLst>
            </p:cNvPr>
            <p:cNvSpPr/>
            <p:nvPr/>
          </p:nvSpPr>
          <p:spPr>
            <a:xfrm>
              <a:off x="5466211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35540F-D9D6-405E-8BAB-D650DE86F5FC}"/>
                </a:ext>
              </a:extLst>
            </p:cNvPr>
            <p:cNvSpPr/>
            <p:nvPr/>
          </p:nvSpPr>
          <p:spPr>
            <a:xfrm>
              <a:off x="5879934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BB580DF-B91E-42A6-A8FD-E4227B7403FD}"/>
                </a:ext>
              </a:extLst>
            </p:cNvPr>
            <p:cNvSpPr/>
            <p:nvPr/>
          </p:nvSpPr>
          <p:spPr>
            <a:xfrm>
              <a:off x="6461757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9B3007E-CD77-4D37-8EFA-5A941FBBDFE3}"/>
                </a:ext>
              </a:extLst>
            </p:cNvPr>
            <p:cNvSpPr/>
            <p:nvPr/>
          </p:nvSpPr>
          <p:spPr>
            <a:xfrm>
              <a:off x="6875480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26765B-3410-4EFC-91EA-1B97D3BDA84C}"/>
                </a:ext>
              </a:extLst>
            </p:cNvPr>
            <p:cNvSpPr/>
            <p:nvPr/>
          </p:nvSpPr>
          <p:spPr>
            <a:xfrm>
              <a:off x="7602046" y="5030946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984D833-BEF9-46CF-ABAC-16936AFB72B5}"/>
                </a:ext>
              </a:extLst>
            </p:cNvPr>
            <p:cNvSpPr/>
            <p:nvPr/>
          </p:nvSpPr>
          <p:spPr>
            <a:xfrm>
              <a:off x="7670875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8F12D45-1C5E-4F70-8C2F-DF321CCDFCF9}"/>
                </a:ext>
              </a:extLst>
            </p:cNvPr>
            <p:cNvSpPr/>
            <p:nvPr/>
          </p:nvSpPr>
          <p:spPr>
            <a:xfrm>
              <a:off x="8663712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FFAF670-2CAC-45C5-A3B6-52D3ED0EC80B}"/>
                </a:ext>
              </a:extLst>
            </p:cNvPr>
            <p:cNvSpPr/>
            <p:nvPr/>
          </p:nvSpPr>
          <p:spPr>
            <a:xfrm>
              <a:off x="7750360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849A508-1D9E-4B9E-91B9-86250BFCA2D8}"/>
                </a:ext>
              </a:extLst>
            </p:cNvPr>
            <p:cNvSpPr/>
            <p:nvPr/>
          </p:nvSpPr>
          <p:spPr>
            <a:xfrm>
              <a:off x="8164083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B3FB5B9-A2BF-4050-B119-8A2873EAAD84}"/>
                </a:ext>
              </a:extLst>
            </p:cNvPr>
            <p:cNvSpPr/>
            <p:nvPr/>
          </p:nvSpPr>
          <p:spPr>
            <a:xfrm>
              <a:off x="8745906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B788930F-4FFE-4F33-ADF8-113BC690AF99}"/>
                </a:ext>
              </a:extLst>
            </p:cNvPr>
            <p:cNvSpPr/>
            <p:nvPr/>
          </p:nvSpPr>
          <p:spPr>
            <a:xfrm>
              <a:off x="9159629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247792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660136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072480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484824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247792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660136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072480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484824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247792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660136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072480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484824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247792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660136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072480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484824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192841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2941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449754" y="142586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1987530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399874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1221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24562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1987530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399874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1221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24562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1987530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399874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1221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24562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1987530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399874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1221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24562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264709" y="31782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264709" y="35743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264709" y="3970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264709" y="43663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35294" y="36110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27555" y="37021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3652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3652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3652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3652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6518246" y="3702147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D53CA69-C436-4D14-A79B-2061713A1038}"/>
              </a:ext>
            </a:extLst>
          </p:cNvPr>
          <p:cNvGrpSpPr/>
          <p:nvPr/>
        </p:nvGrpSpPr>
        <p:grpSpPr>
          <a:xfrm>
            <a:off x="7316541" y="3478486"/>
            <a:ext cx="887891" cy="887891"/>
            <a:chOff x="5705856" y="1448622"/>
            <a:chExt cx="573024" cy="573024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4BBE4DC-C4B6-448C-8044-CC59378B987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53D89B-6E07-4D0D-9B6B-617C4B96C63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1FF0FC6-0ED9-4BB5-8061-471CB79855E1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605F343-57A2-4F77-80B4-20A5A62C2B5A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9631650" cy="24252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41263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180939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AC87AA-0FBC-47C7-91F1-E53F286F7B7E}"/>
              </a:ext>
            </a:extLst>
          </p:cNvPr>
          <p:cNvGrpSpPr/>
          <p:nvPr/>
        </p:nvGrpSpPr>
        <p:grpSpPr>
          <a:xfrm>
            <a:off x="-1249904" y="4101158"/>
            <a:ext cx="9241536" cy="917448"/>
            <a:chOff x="-1033014" y="5998594"/>
            <a:chExt cx="9241536" cy="91744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BCC5FBB-D2B4-4607-9FA1-053D8EB4E2AF}"/>
              </a:ext>
            </a:extLst>
          </p:cNvPr>
          <p:cNvGrpSpPr/>
          <p:nvPr/>
        </p:nvGrpSpPr>
        <p:grpSpPr>
          <a:xfrm>
            <a:off x="-1249904" y="5283028"/>
            <a:ext cx="9241536" cy="917448"/>
            <a:chOff x="-1033014" y="5998594"/>
            <a:chExt cx="9241536" cy="9174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3564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69290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4815825" cy="12126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70457" y="148098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52025" y="149026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70457" y="257577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52025" y="25902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85934C20-9390-487E-89B1-68DEA7AF772A}"/>
              </a:ext>
            </a:extLst>
          </p:cNvPr>
          <p:cNvGrpSpPr/>
          <p:nvPr/>
        </p:nvGrpSpPr>
        <p:grpSpPr>
          <a:xfrm>
            <a:off x="455383" y="5606685"/>
            <a:ext cx="4815825" cy="1212600"/>
            <a:chOff x="315805" y="3916876"/>
            <a:chExt cx="9631650" cy="242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403026" y="45680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473002" y="582397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139074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024239" y="2000082"/>
            <a:ext cx="1409368" cy="14155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3292429" y="3185023"/>
            <a:ext cx="2393604" cy="627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0" y="3983680"/>
            <a:ext cx="10301288" cy="2217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9825A54-8C74-431E-ABA5-7617F55289F2}"/>
              </a:ext>
            </a:extLst>
          </p:cNvPr>
          <p:cNvSpPr/>
          <p:nvPr/>
        </p:nvSpPr>
        <p:spPr>
          <a:xfrm>
            <a:off x="76355" y="4042316"/>
            <a:ext cx="10113531" cy="20690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1BD0B95-5BB9-4ED4-9311-8D390C4C9AE3}"/>
              </a:ext>
            </a:extLst>
          </p:cNvPr>
          <p:cNvSpPr/>
          <p:nvPr/>
        </p:nvSpPr>
        <p:spPr>
          <a:xfrm>
            <a:off x="152711" y="4085004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22D0EEE-E84E-45AB-88BD-8E4179D969BE}"/>
              </a:ext>
            </a:extLst>
          </p:cNvPr>
          <p:cNvSpPr/>
          <p:nvPr/>
        </p:nvSpPr>
        <p:spPr>
          <a:xfrm>
            <a:off x="152711" y="5059031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02E542F-2C70-49CE-992C-24892C88D3DC}"/>
              </a:ext>
            </a:extLst>
          </p:cNvPr>
          <p:cNvSpPr/>
          <p:nvPr/>
        </p:nvSpPr>
        <p:spPr>
          <a:xfrm>
            <a:off x="236600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9DF6897-33C8-4354-9925-B799971B3552}"/>
              </a:ext>
            </a:extLst>
          </p:cNvPr>
          <p:cNvSpPr/>
          <p:nvPr/>
        </p:nvSpPr>
        <p:spPr>
          <a:xfrm>
            <a:off x="5150644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07FCA41-D943-482E-AE1A-2E6A31B67920}"/>
              </a:ext>
            </a:extLst>
          </p:cNvPr>
          <p:cNvSpPr/>
          <p:nvPr/>
        </p:nvSpPr>
        <p:spPr>
          <a:xfrm>
            <a:off x="320489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3478620-4A0E-4A60-8E3B-37A381096552}"/>
              </a:ext>
            </a:extLst>
          </p:cNvPr>
          <p:cNvSpPr/>
          <p:nvPr/>
        </p:nvSpPr>
        <p:spPr>
          <a:xfrm>
            <a:off x="1901361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F61D993-EA84-49E5-B74F-CA7C0C488924}"/>
              </a:ext>
            </a:extLst>
          </p:cNvPr>
          <p:cNvSpPr/>
          <p:nvPr/>
        </p:nvSpPr>
        <p:spPr>
          <a:xfrm>
            <a:off x="3482233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A997DC0-9527-41AD-9095-5F48FA06D45C}"/>
              </a:ext>
            </a:extLst>
          </p:cNvPr>
          <p:cNvSpPr/>
          <p:nvPr/>
        </p:nvSpPr>
        <p:spPr>
          <a:xfrm>
            <a:off x="404378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68038C1-1CDD-4AF1-8D46-28E3E8821E81}"/>
              </a:ext>
            </a:extLst>
          </p:cNvPr>
          <p:cNvSpPr/>
          <p:nvPr/>
        </p:nvSpPr>
        <p:spPr>
          <a:xfrm>
            <a:off x="874774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A9438EC-F42E-48E6-B7E3-C61D281EC3B5}"/>
              </a:ext>
            </a:extLst>
          </p:cNvPr>
          <p:cNvSpPr/>
          <p:nvPr/>
        </p:nvSpPr>
        <p:spPr>
          <a:xfrm>
            <a:off x="1345171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6F75524-4878-4D97-9507-4E86F2FC34E7}"/>
              </a:ext>
            </a:extLst>
          </p:cNvPr>
          <p:cNvSpPr/>
          <p:nvPr/>
        </p:nvSpPr>
        <p:spPr>
          <a:xfrm>
            <a:off x="1981600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7F3A8EB-4806-444D-B1C0-930819330C38}"/>
              </a:ext>
            </a:extLst>
          </p:cNvPr>
          <p:cNvSpPr/>
          <p:nvPr/>
        </p:nvSpPr>
        <p:spPr>
          <a:xfrm>
            <a:off x="2451996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C684D05-88E1-4044-8EDF-806D04207276}"/>
              </a:ext>
            </a:extLst>
          </p:cNvPr>
          <p:cNvSpPr/>
          <p:nvPr/>
        </p:nvSpPr>
        <p:spPr>
          <a:xfrm>
            <a:off x="2922393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F822E1F-8130-4085-B22B-831F5F5B3484}"/>
              </a:ext>
            </a:extLst>
          </p:cNvPr>
          <p:cNvSpPr/>
          <p:nvPr/>
        </p:nvSpPr>
        <p:spPr>
          <a:xfrm>
            <a:off x="3558822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D5F1041-A3CB-4100-B23D-4AFAD452396C}"/>
              </a:ext>
            </a:extLst>
          </p:cNvPr>
          <p:cNvSpPr/>
          <p:nvPr/>
        </p:nvSpPr>
        <p:spPr>
          <a:xfrm>
            <a:off x="4029218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C0BB781-13FF-4AC9-9D55-EBA9F7A04F95}"/>
              </a:ext>
            </a:extLst>
          </p:cNvPr>
          <p:cNvSpPr/>
          <p:nvPr/>
        </p:nvSpPr>
        <p:spPr>
          <a:xfrm>
            <a:off x="4499615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796C410-D6C5-4190-B74A-1B51A0A9CF89}"/>
              </a:ext>
            </a:extLst>
          </p:cNvPr>
          <p:cNvSpPr/>
          <p:nvPr/>
        </p:nvSpPr>
        <p:spPr>
          <a:xfrm>
            <a:off x="5223583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DB80C7D-0AC9-4E1B-958A-1D71B7E4EA92}"/>
              </a:ext>
            </a:extLst>
          </p:cNvPr>
          <p:cNvSpPr/>
          <p:nvPr/>
        </p:nvSpPr>
        <p:spPr>
          <a:xfrm>
            <a:off x="6804455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E350202-1E79-41F1-8B7E-83564CA30A5E}"/>
              </a:ext>
            </a:extLst>
          </p:cNvPr>
          <p:cNvSpPr/>
          <p:nvPr/>
        </p:nvSpPr>
        <p:spPr>
          <a:xfrm>
            <a:off x="8385327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1E2C105-FB40-4DFF-BDCF-B4FB1111DD06}"/>
              </a:ext>
            </a:extLst>
          </p:cNvPr>
          <p:cNvSpPr/>
          <p:nvPr/>
        </p:nvSpPr>
        <p:spPr>
          <a:xfrm>
            <a:off x="5307472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A60B4C1-6044-4538-8E47-B59FC76FA12C}"/>
              </a:ext>
            </a:extLst>
          </p:cNvPr>
          <p:cNvSpPr/>
          <p:nvPr/>
        </p:nvSpPr>
        <p:spPr>
          <a:xfrm>
            <a:off x="5777868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816351-32FB-4DF8-B251-EADFC7C6EA72}"/>
              </a:ext>
            </a:extLst>
          </p:cNvPr>
          <p:cNvSpPr/>
          <p:nvPr/>
        </p:nvSpPr>
        <p:spPr>
          <a:xfrm>
            <a:off x="6248265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C786736-B161-47E3-A821-4671FD49721F}"/>
              </a:ext>
            </a:extLst>
          </p:cNvPr>
          <p:cNvSpPr/>
          <p:nvPr/>
        </p:nvSpPr>
        <p:spPr>
          <a:xfrm>
            <a:off x="6884694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7CFDF1F-25CB-4EB3-AA3D-B3FB72615A65}"/>
              </a:ext>
            </a:extLst>
          </p:cNvPr>
          <p:cNvSpPr/>
          <p:nvPr/>
        </p:nvSpPr>
        <p:spPr>
          <a:xfrm>
            <a:off x="7355090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168F301-C167-456F-8D66-ABEB6C4B4EEC}"/>
              </a:ext>
            </a:extLst>
          </p:cNvPr>
          <p:cNvSpPr/>
          <p:nvPr/>
        </p:nvSpPr>
        <p:spPr>
          <a:xfrm>
            <a:off x="7825487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5BBD68F-09D9-4AFC-8036-ED27254666E2}"/>
              </a:ext>
            </a:extLst>
          </p:cNvPr>
          <p:cNvSpPr/>
          <p:nvPr/>
        </p:nvSpPr>
        <p:spPr>
          <a:xfrm>
            <a:off x="8461916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8E244E1-8B22-452A-8419-3F7FDCCCA2A0}"/>
              </a:ext>
            </a:extLst>
          </p:cNvPr>
          <p:cNvSpPr/>
          <p:nvPr/>
        </p:nvSpPr>
        <p:spPr>
          <a:xfrm>
            <a:off x="8932312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C5428EF-D25C-4893-A68A-9440674C0A2C}"/>
              </a:ext>
            </a:extLst>
          </p:cNvPr>
          <p:cNvSpPr/>
          <p:nvPr/>
        </p:nvSpPr>
        <p:spPr>
          <a:xfrm>
            <a:off x="9402709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BFC4142-1EA0-4E6D-82BD-E2F39CCA8092}"/>
              </a:ext>
            </a:extLst>
          </p:cNvPr>
          <p:cNvSpPr/>
          <p:nvPr/>
        </p:nvSpPr>
        <p:spPr>
          <a:xfrm>
            <a:off x="225062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A4B47CF-3EB4-4847-8ACA-B469BF584407}"/>
              </a:ext>
            </a:extLst>
          </p:cNvPr>
          <p:cNvSpPr/>
          <p:nvPr/>
        </p:nvSpPr>
        <p:spPr>
          <a:xfrm>
            <a:off x="5139106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A6C5247-8956-4952-94A6-EFCBD462301A}"/>
              </a:ext>
            </a:extLst>
          </p:cNvPr>
          <p:cNvSpPr/>
          <p:nvPr/>
        </p:nvSpPr>
        <p:spPr>
          <a:xfrm>
            <a:off x="308951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A9ED667-E5C2-42AC-912A-47AEF85D4C77}"/>
              </a:ext>
            </a:extLst>
          </p:cNvPr>
          <p:cNvSpPr/>
          <p:nvPr/>
        </p:nvSpPr>
        <p:spPr>
          <a:xfrm>
            <a:off x="1889823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671220-9E91-4F61-9EE0-9C5A58ABB782}"/>
              </a:ext>
            </a:extLst>
          </p:cNvPr>
          <p:cNvSpPr/>
          <p:nvPr/>
        </p:nvSpPr>
        <p:spPr>
          <a:xfrm>
            <a:off x="3470695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42B7540-3BBA-451F-87DD-8B05F5C6DFC1}"/>
              </a:ext>
            </a:extLst>
          </p:cNvPr>
          <p:cNvSpPr/>
          <p:nvPr/>
        </p:nvSpPr>
        <p:spPr>
          <a:xfrm>
            <a:off x="392840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36B4C2A-6685-41DB-8746-152C7145A986}"/>
              </a:ext>
            </a:extLst>
          </p:cNvPr>
          <p:cNvSpPr/>
          <p:nvPr/>
        </p:nvSpPr>
        <p:spPr>
          <a:xfrm>
            <a:off x="863236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DA5FB75-ABC2-48FE-A5DC-9F4728C2E514}"/>
              </a:ext>
            </a:extLst>
          </p:cNvPr>
          <p:cNvSpPr/>
          <p:nvPr/>
        </p:nvSpPr>
        <p:spPr>
          <a:xfrm>
            <a:off x="1333633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45C446F-E88B-44B3-BCF8-BF84CA2CA523}"/>
              </a:ext>
            </a:extLst>
          </p:cNvPr>
          <p:cNvSpPr/>
          <p:nvPr/>
        </p:nvSpPr>
        <p:spPr>
          <a:xfrm>
            <a:off x="1970062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39576E6-29D2-4E3B-AB6F-0C748DF2E866}"/>
              </a:ext>
            </a:extLst>
          </p:cNvPr>
          <p:cNvSpPr/>
          <p:nvPr/>
        </p:nvSpPr>
        <p:spPr>
          <a:xfrm>
            <a:off x="2440458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9941C2F-9FE8-4DA5-9601-6E7E7DFEEA9C}"/>
              </a:ext>
            </a:extLst>
          </p:cNvPr>
          <p:cNvSpPr/>
          <p:nvPr/>
        </p:nvSpPr>
        <p:spPr>
          <a:xfrm>
            <a:off x="2910855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BAB0DF9-2138-46AF-A097-09E5CB509F2C}"/>
              </a:ext>
            </a:extLst>
          </p:cNvPr>
          <p:cNvSpPr/>
          <p:nvPr/>
        </p:nvSpPr>
        <p:spPr>
          <a:xfrm>
            <a:off x="3547284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AFCD577-F403-4D23-89E1-DACCD3F0F4CE}"/>
              </a:ext>
            </a:extLst>
          </p:cNvPr>
          <p:cNvSpPr/>
          <p:nvPr/>
        </p:nvSpPr>
        <p:spPr>
          <a:xfrm>
            <a:off x="4017680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6F52AD-6C4D-4283-A9AE-31BDF2303DC1}"/>
              </a:ext>
            </a:extLst>
          </p:cNvPr>
          <p:cNvSpPr/>
          <p:nvPr/>
        </p:nvSpPr>
        <p:spPr>
          <a:xfrm>
            <a:off x="4488077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419959A-19E2-4507-AA78-528D2B2E9060}"/>
              </a:ext>
            </a:extLst>
          </p:cNvPr>
          <p:cNvSpPr/>
          <p:nvPr/>
        </p:nvSpPr>
        <p:spPr>
          <a:xfrm>
            <a:off x="5212045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EA2CE04-FC14-45B2-9948-3DF6BABC7408}"/>
              </a:ext>
            </a:extLst>
          </p:cNvPr>
          <p:cNvSpPr/>
          <p:nvPr/>
        </p:nvSpPr>
        <p:spPr>
          <a:xfrm>
            <a:off x="6792917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52C9E82-EC52-4D40-9869-7CECE2BC3CDC}"/>
              </a:ext>
            </a:extLst>
          </p:cNvPr>
          <p:cNvSpPr/>
          <p:nvPr/>
        </p:nvSpPr>
        <p:spPr>
          <a:xfrm>
            <a:off x="8373789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E340A00-4FD2-4173-A3CA-E3CD9EED2544}"/>
              </a:ext>
            </a:extLst>
          </p:cNvPr>
          <p:cNvSpPr/>
          <p:nvPr/>
        </p:nvSpPr>
        <p:spPr>
          <a:xfrm>
            <a:off x="5295934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A984F68-0CB9-46AE-A68F-63C3656391B7}"/>
              </a:ext>
            </a:extLst>
          </p:cNvPr>
          <p:cNvSpPr/>
          <p:nvPr/>
        </p:nvSpPr>
        <p:spPr>
          <a:xfrm>
            <a:off x="5766330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6E0D830A-69AA-4903-9D70-D37FE4958303}"/>
              </a:ext>
            </a:extLst>
          </p:cNvPr>
          <p:cNvSpPr/>
          <p:nvPr/>
        </p:nvSpPr>
        <p:spPr>
          <a:xfrm>
            <a:off x="6236727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9E307C7-ABD3-4C7F-B899-85CD00483694}"/>
              </a:ext>
            </a:extLst>
          </p:cNvPr>
          <p:cNvSpPr/>
          <p:nvPr/>
        </p:nvSpPr>
        <p:spPr>
          <a:xfrm>
            <a:off x="6873156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D73A6EF-A008-4A27-93BE-0617A7BAA799}"/>
              </a:ext>
            </a:extLst>
          </p:cNvPr>
          <p:cNvSpPr/>
          <p:nvPr/>
        </p:nvSpPr>
        <p:spPr>
          <a:xfrm>
            <a:off x="7343552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A40FF40-1591-49A2-8A25-6E53F9809D03}"/>
              </a:ext>
            </a:extLst>
          </p:cNvPr>
          <p:cNvSpPr/>
          <p:nvPr/>
        </p:nvSpPr>
        <p:spPr>
          <a:xfrm>
            <a:off x="7813949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745BED1-5504-4625-86FE-ED6F54E5FBB1}"/>
              </a:ext>
            </a:extLst>
          </p:cNvPr>
          <p:cNvSpPr/>
          <p:nvPr/>
        </p:nvSpPr>
        <p:spPr>
          <a:xfrm>
            <a:off x="8450378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7284D579-AAAB-4F5A-848A-4B5B899CD541}"/>
              </a:ext>
            </a:extLst>
          </p:cNvPr>
          <p:cNvSpPr/>
          <p:nvPr/>
        </p:nvSpPr>
        <p:spPr>
          <a:xfrm>
            <a:off x="8920774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2597A1F5-6EA6-4CFD-A69A-D3D741FE140E}"/>
              </a:ext>
            </a:extLst>
          </p:cNvPr>
          <p:cNvSpPr/>
          <p:nvPr/>
        </p:nvSpPr>
        <p:spPr>
          <a:xfrm>
            <a:off x="9391171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6991" y="1557347"/>
            <a:ext cx="955234" cy="931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10323979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1069035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105673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1423117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9169167" y="4627437"/>
            <a:ext cx="769914" cy="60729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905021" y="530317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874159" y="3483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204619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>
            <a:off x="411801" y="298730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>
            <a:off x="411801" y="334198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>
            <a:off x="411801" y="369666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>
            <a:off x="411801" y="40513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>
            <a:off x="771808" y="298786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>
            <a:off x="771808" y="334254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>
            <a:off x="771808" y="369722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>
            <a:off x="771808" y="4051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>
            <a:off x="1131815" y="298843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>
            <a:off x="1131815" y="33431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>
            <a:off x="1131815" y="36977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>
            <a:off x="1131815" y="40524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>
            <a:off x="1491822" y="2988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>
            <a:off x="1491822" y="334366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>
            <a:off x="1491822" y="369834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>
            <a:off x="1491822" y="405301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>
            <a:off x="1851829" y="298955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>
            <a:off x="1851829" y="334422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>
            <a:off x="1851829" y="369890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>
            <a:off x="1851829" y="40535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>
            <a:off x="2211836" y="299011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>
            <a:off x="2211836" y="33447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>
            <a:off x="2211836" y="369946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>
            <a:off x="2211836" y="405414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>
            <a:off x="2571843" y="29906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>
            <a:off x="2571843" y="334535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>
            <a:off x="2571843" y="37000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>
            <a:off x="2571843" y="40547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>
            <a:off x="2931850" y="299123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>
            <a:off x="2931850" y="334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>
            <a:off x="2931850" y="370058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>
            <a:off x="2931850" y="405526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>
            <a:off x="3291857" y="29917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>
            <a:off x="3291857" y="334647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>
            <a:off x="3291857" y="370114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>
            <a:off x="3291857" y="405582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62411" y="1861565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64591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3097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9735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63729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64591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3097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9735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63729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64591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3097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9735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63729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64591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3097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9735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63729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64591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3097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9735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63729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64591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3097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9735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63729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64591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3097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9735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63729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64591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3097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9735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63729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64591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3097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9735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63729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72E4956-0B84-4247-A2DF-C039C76DD1C0}"/>
              </a:ext>
            </a:extLst>
          </p:cNvPr>
          <p:cNvSpPr/>
          <p:nvPr/>
        </p:nvSpPr>
        <p:spPr>
          <a:xfrm>
            <a:off x="587956" y="1457478"/>
            <a:ext cx="1099136" cy="10515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88477" y="282839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1106678" y="101087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51318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558256" y="4072557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624541" y="4123460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690826" y="4160518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690826" y="5006081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763651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7029588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836476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208849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581222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909301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317657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726014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278505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686861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5095218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647709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6056065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464422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7092907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465280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837653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165732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574088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982445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534936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943292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351649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904140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312497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720853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753635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7019572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826460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198833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571205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899285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307641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715998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268489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676845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5085202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637693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6046049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454406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7082891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455264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827636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155716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564072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972429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524920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933276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341633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894124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302480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710837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1950032" y="151318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06A21-C953-47FC-84D5-C87FEB51546A}"/>
              </a:ext>
            </a:extLst>
          </p:cNvPr>
          <p:cNvSpPr/>
          <p:nvPr/>
        </p:nvSpPr>
        <p:spPr>
          <a:xfrm>
            <a:off x="700545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FAF58-7B35-423A-BD09-A4A251074CF2}"/>
              </a:ext>
            </a:extLst>
          </p:cNvPr>
          <p:cNvSpPr/>
          <p:nvPr/>
        </p:nvSpPr>
        <p:spPr>
          <a:xfrm>
            <a:off x="1129416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171D08-A721-464C-86EC-000978E5A2A1}"/>
              </a:ext>
            </a:extLst>
          </p:cNvPr>
          <p:cNvSpPr/>
          <p:nvPr/>
        </p:nvSpPr>
        <p:spPr>
          <a:xfrm>
            <a:off x="1558286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1F6E57-76A8-47B9-825F-94337CED6EFD}"/>
              </a:ext>
            </a:extLst>
          </p:cNvPr>
          <p:cNvSpPr/>
          <p:nvPr/>
        </p:nvSpPr>
        <p:spPr>
          <a:xfrm>
            <a:off x="1987158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C5C38A-18B9-4C40-BDB1-4509E6C180E5}"/>
              </a:ext>
            </a:extLst>
          </p:cNvPr>
          <p:cNvSpPr/>
          <p:nvPr/>
        </p:nvSpPr>
        <p:spPr>
          <a:xfrm>
            <a:off x="700545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4241A8-8D6E-46E1-8B34-271A90259BB6}"/>
              </a:ext>
            </a:extLst>
          </p:cNvPr>
          <p:cNvSpPr/>
          <p:nvPr/>
        </p:nvSpPr>
        <p:spPr>
          <a:xfrm>
            <a:off x="112941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68B77C-2293-45D2-9F1C-FDA1079B1683}"/>
              </a:ext>
            </a:extLst>
          </p:cNvPr>
          <p:cNvSpPr/>
          <p:nvPr/>
        </p:nvSpPr>
        <p:spPr>
          <a:xfrm>
            <a:off x="155828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CF53FA-18B9-492B-81B5-52C83C678091}"/>
              </a:ext>
            </a:extLst>
          </p:cNvPr>
          <p:cNvSpPr/>
          <p:nvPr/>
        </p:nvSpPr>
        <p:spPr>
          <a:xfrm>
            <a:off x="1987158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FF1774-0760-42E8-AE11-AD7DAAE76F24}"/>
              </a:ext>
            </a:extLst>
          </p:cNvPr>
          <p:cNvSpPr/>
          <p:nvPr/>
        </p:nvSpPr>
        <p:spPr>
          <a:xfrm>
            <a:off x="700545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075B69-E6FE-44F1-84C0-265AF8E069C2}"/>
              </a:ext>
            </a:extLst>
          </p:cNvPr>
          <p:cNvSpPr/>
          <p:nvPr/>
        </p:nvSpPr>
        <p:spPr>
          <a:xfrm>
            <a:off x="1129416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221136-43F4-46EE-94A3-B13260B3C4B3}"/>
              </a:ext>
            </a:extLst>
          </p:cNvPr>
          <p:cNvSpPr/>
          <p:nvPr/>
        </p:nvSpPr>
        <p:spPr>
          <a:xfrm>
            <a:off x="1558286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F9F272-F683-4192-A7B9-E063B15960CD}"/>
              </a:ext>
            </a:extLst>
          </p:cNvPr>
          <p:cNvSpPr/>
          <p:nvPr/>
        </p:nvSpPr>
        <p:spPr>
          <a:xfrm>
            <a:off x="1987158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D29B77-D74E-455B-99F2-76AB88E847C1}"/>
              </a:ext>
            </a:extLst>
          </p:cNvPr>
          <p:cNvSpPr/>
          <p:nvPr/>
        </p:nvSpPr>
        <p:spPr>
          <a:xfrm>
            <a:off x="700545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8844D0EA-03B5-4EBD-8786-C7162CF2316D}"/>
              </a:ext>
            </a:extLst>
          </p:cNvPr>
          <p:cNvSpPr/>
          <p:nvPr/>
        </p:nvSpPr>
        <p:spPr>
          <a:xfrm>
            <a:off x="112941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3C65EF6A-8074-4F12-91F0-8716A3F507FE}"/>
              </a:ext>
            </a:extLst>
          </p:cNvPr>
          <p:cNvSpPr/>
          <p:nvPr/>
        </p:nvSpPr>
        <p:spPr>
          <a:xfrm>
            <a:off x="155828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B7E48CCE-2B04-4E7E-B1CF-EE5E0226015A}"/>
              </a:ext>
            </a:extLst>
          </p:cNvPr>
          <p:cNvSpPr/>
          <p:nvPr/>
        </p:nvSpPr>
        <p:spPr>
          <a:xfrm>
            <a:off x="1987158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859D2982-7A43-40EF-BA02-7BE69FECBF03}"/>
              </a:ext>
            </a:extLst>
          </p:cNvPr>
          <p:cNvSpPr/>
          <p:nvPr/>
        </p:nvSpPr>
        <p:spPr>
          <a:xfrm>
            <a:off x="697153" y="401495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B950CBE1-1CEC-4F84-AFBB-730B7725288E}"/>
              </a:ext>
            </a:extLst>
          </p:cNvPr>
          <p:cNvSpPr/>
          <p:nvPr/>
        </p:nvSpPr>
        <p:spPr>
          <a:xfrm>
            <a:off x="697153" y="483644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25582265-7D97-4792-A332-4E7ED856E215}"/>
              </a:ext>
            </a:extLst>
          </p:cNvPr>
          <p:cNvSpPr/>
          <p:nvPr/>
        </p:nvSpPr>
        <p:spPr>
          <a:xfrm>
            <a:off x="1116602" y="3583952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7E2E2131-8E76-4939-8A11-CE094F050914}"/>
              </a:ext>
            </a:extLst>
          </p:cNvPr>
          <p:cNvSpPr/>
          <p:nvPr/>
        </p:nvSpPr>
        <p:spPr>
          <a:xfrm>
            <a:off x="1981130" y="3593155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748613" y="433622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833779" y="441571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935951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239680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3047579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5087815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3127120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4068103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202453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594569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4146004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538119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5147333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6088316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222667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614782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6166217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558332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351309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391545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430850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371832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506183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898299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449734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841849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451063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392045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526396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918512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469947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862062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735090" y="289929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820256" y="297878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922428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5226157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1034056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3074292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1113597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2054580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1188930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1581046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2132481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2524596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3133810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4074793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3209144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3601259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4152694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4544809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5337786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7378022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5417327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6358309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5492660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5884776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6436211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6828326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7437540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8378522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7512873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7904989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8456424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8848539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74247" y="461031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165687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4877895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257127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528676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334797" y="485738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403626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396463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483111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896834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478657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1892380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618946" y="486858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687775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680612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2767260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180983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3762806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176529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4973502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245051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051172" y="485615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120001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112838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199486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613209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195032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608755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335321" y="486735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404150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396987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483635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7897358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479181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8892904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04BB02-FD59-4599-900B-BE975864A770}"/>
              </a:ext>
            </a:extLst>
          </p:cNvPr>
          <p:cNvSpPr/>
          <p:nvPr/>
        </p:nvSpPr>
        <p:spPr>
          <a:xfrm>
            <a:off x="-1326934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D5895E-2050-4DF6-9C3A-90AEA3224CA6}"/>
              </a:ext>
            </a:extLst>
          </p:cNvPr>
          <p:cNvSpPr/>
          <p:nvPr/>
        </p:nvSpPr>
        <p:spPr>
          <a:xfrm>
            <a:off x="-89806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87595-801A-4E74-9726-35F60A968A33}"/>
              </a:ext>
            </a:extLst>
          </p:cNvPr>
          <p:cNvSpPr/>
          <p:nvPr/>
        </p:nvSpPr>
        <p:spPr>
          <a:xfrm>
            <a:off x="-46919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AB45D2-17D1-4BA6-9B11-F524CEF04AA9}"/>
              </a:ext>
            </a:extLst>
          </p:cNvPr>
          <p:cNvSpPr/>
          <p:nvPr/>
        </p:nvSpPr>
        <p:spPr>
          <a:xfrm>
            <a:off x="-40321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3A2A6-BF8B-4505-8FF9-63BE74B0FA1A}"/>
              </a:ext>
            </a:extLst>
          </p:cNvPr>
          <p:cNvSpPr/>
          <p:nvPr/>
        </p:nvSpPr>
        <p:spPr>
          <a:xfrm>
            <a:off x="-1326934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C20C9E-E3D4-469E-8861-09253CC882CB}"/>
              </a:ext>
            </a:extLst>
          </p:cNvPr>
          <p:cNvSpPr/>
          <p:nvPr/>
        </p:nvSpPr>
        <p:spPr>
          <a:xfrm>
            <a:off x="-89806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E94BF-0EF8-4C22-8C98-452C870E2A73}"/>
              </a:ext>
            </a:extLst>
          </p:cNvPr>
          <p:cNvSpPr/>
          <p:nvPr/>
        </p:nvSpPr>
        <p:spPr>
          <a:xfrm>
            <a:off x="-46919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9A1172-2BE5-451D-A2B6-96B23B6079B2}"/>
              </a:ext>
            </a:extLst>
          </p:cNvPr>
          <p:cNvSpPr/>
          <p:nvPr/>
        </p:nvSpPr>
        <p:spPr>
          <a:xfrm>
            <a:off x="-40321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D52795-447E-404D-AFCE-EA91D075A1F6}"/>
              </a:ext>
            </a:extLst>
          </p:cNvPr>
          <p:cNvSpPr/>
          <p:nvPr/>
        </p:nvSpPr>
        <p:spPr>
          <a:xfrm>
            <a:off x="-1326934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9A4EF-7B42-456C-A914-0AE783909046}"/>
              </a:ext>
            </a:extLst>
          </p:cNvPr>
          <p:cNvSpPr/>
          <p:nvPr/>
        </p:nvSpPr>
        <p:spPr>
          <a:xfrm>
            <a:off x="-89806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8D701-9EB7-4E3E-AE82-6285CB675700}"/>
              </a:ext>
            </a:extLst>
          </p:cNvPr>
          <p:cNvSpPr/>
          <p:nvPr/>
        </p:nvSpPr>
        <p:spPr>
          <a:xfrm>
            <a:off x="-46919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8A71A-F6A3-47DF-AAB8-10AB36A37252}"/>
              </a:ext>
            </a:extLst>
          </p:cNvPr>
          <p:cNvSpPr/>
          <p:nvPr/>
        </p:nvSpPr>
        <p:spPr>
          <a:xfrm>
            <a:off x="-40321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431258-240C-4BCF-96F3-EA2A9EC79179}"/>
              </a:ext>
            </a:extLst>
          </p:cNvPr>
          <p:cNvSpPr/>
          <p:nvPr/>
        </p:nvSpPr>
        <p:spPr>
          <a:xfrm>
            <a:off x="-1326934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6C708-4BBD-4DF9-892F-2D99A7884118}"/>
              </a:ext>
            </a:extLst>
          </p:cNvPr>
          <p:cNvSpPr/>
          <p:nvPr/>
        </p:nvSpPr>
        <p:spPr>
          <a:xfrm>
            <a:off x="-89806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BA16E-6A02-4202-A598-EDB0F59DABEE}"/>
              </a:ext>
            </a:extLst>
          </p:cNvPr>
          <p:cNvSpPr/>
          <p:nvPr/>
        </p:nvSpPr>
        <p:spPr>
          <a:xfrm>
            <a:off x="-46919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A1C90-2E99-4D83-9BCA-4B881F87B841}"/>
              </a:ext>
            </a:extLst>
          </p:cNvPr>
          <p:cNvSpPr/>
          <p:nvPr/>
        </p:nvSpPr>
        <p:spPr>
          <a:xfrm>
            <a:off x="-40321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293BC-9933-458F-ADF3-88FB8C23D421}"/>
              </a:ext>
            </a:extLst>
          </p:cNvPr>
          <p:cNvSpPr/>
          <p:nvPr/>
        </p:nvSpPr>
        <p:spPr>
          <a:xfrm>
            <a:off x="-472582" y="2584620"/>
            <a:ext cx="861132" cy="8203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775768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188112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600456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2012800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775768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188112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600456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2012800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775768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188112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600456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2012800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775768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188112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600456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2012800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29EB53-7B75-456E-A9A9-9F92F9266204}"/>
              </a:ext>
            </a:extLst>
          </p:cNvPr>
          <p:cNvSpPr/>
          <p:nvPr/>
        </p:nvSpPr>
        <p:spPr>
          <a:xfrm>
            <a:off x="7981259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988ABF-136B-42C0-A54D-42E1C1F9485A}"/>
              </a:ext>
            </a:extLst>
          </p:cNvPr>
          <p:cNvSpPr/>
          <p:nvPr/>
        </p:nvSpPr>
        <p:spPr>
          <a:xfrm>
            <a:off x="8410130" y="27776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FE1250-B35C-4381-855A-33BE969772C5}"/>
              </a:ext>
            </a:extLst>
          </p:cNvPr>
          <p:cNvSpPr/>
          <p:nvPr/>
        </p:nvSpPr>
        <p:spPr>
          <a:xfrm>
            <a:off x="8839000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8CA9B7-54B5-48D4-805A-40E6E6333E57}"/>
              </a:ext>
            </a:extLst>
          </p:cNvPr>
          <p:cNvSpPr/>
          <p:nvPr/>
        </p:nvSpPr>
        <p:spPr>
          <a:xfrm>
            <a:off x="9267872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02DD32-1942-4829-A552-BACC4136BA86}"/>
              </a:ext>
            </a:extLst>
          </p:cNvPr>
          <p:cNvSpPr/>
          <p:nvPr/>
        </p:nvSpPr>
        <p:spPr>
          <a:xfrm>
            <a:off x="7981259" y="319979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16013B-1A31-47FA-9E86-505B02C2A611}"/>
              </a:ext>
            </a:extLst>
          </p:cNvPr>
          <p:cNvSpPr/>
          <p:nvPr/>
        </p:nvSpPr>
        <p:spPr>
          <a:xfrm>
            <a:off x="841013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55E9E-FACE-492E-9D4C-1FFE62CC312D}"/>
              </a:ext>
            </a:extLst>
          </p:cNvPr>
          <p:cNvSpPr/>
          <p:nvPr/>
        </p:nvSpPr>
        <p:spPr>
          <a:xfrm>
            <a:off x="883900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A58EA2-B7E2-4E37-8254-2A8DEF98526D}"/>
              </a:ext>
            </a:extLst>
          </p:cNvPr>
          <p:cNvSpPr/>
          <p:nvPr/>
        </p:nvSpPr>
        <p:spPr>
          <a:xfrm>
            <a:off x="9267872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1E166E-5BEF-4090-9C69-9DBA95AEDA96}"/>
              </a:ext>
            </a:extLst>
          </p:cNvPr>
          <p:cNvSpPr/>
          <p:nvPr/>
        </p:nvSpPr>
        <p:spPr>
          <a:xfrm>
            <a:off x="7981259" y="36219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6BEE83-420D-446F-ABEB-CB52DCF78AC9}"/>
              </a:ext>
            </a:extLst>
          </p:cNvPr>
          <p:cNvSpPr/>
          <p:nvPr/>
        </p:nvSpPr>
        <p:spPr>
          <a:xfrm>
            <a:off x="841013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CE935C-61FB-4262-A4DC-3859C200F373}"/>
              </a:ext>
            </a:extLst>
          </p:cNvPr>
          <p:cNvSpPr/>
          <p:nvPr/>
        </p:nvSpPr>
        <p:spPr>
          <a:xfrm>
            <a:off x="883900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266D4-1C7E-484A-8EB3-20F9D98DB424}"/>
              </a:ext>
            </a:extLst>
          </p:cNvPr>
          <p:cNvSpPr/>
          <p:nvPr/>
        </p:nvSpPr>
        <p:spPr>
          <a:xfrm>
            <a:off x="9267872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56D472-8165-46CC-B829-F74A59D2C575}"/>
              </a:ext>
            </a:extLst>
          </p:cNvPr>
          <p:cNvSpPr/>
          <p:nvPr/>
        </p:nvSpPr>
        <p:spPr>
          <a:xfrm>
            <a:off x="7981259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79FE17-3631-4F2D-B3CE-A15C461B1A2B}"/>
              </a:ext>
            </a:extLst>
          </p:cNvPr>
          <p:cNvSpPr/>
          <p:nvPr/>
        </p:nvSpPr>
        <p:spPr>
          <a:xfrm>
            <a:off x="8410130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AEB812-6DBB-4F00-B830-22D79434B65B}"/>
              </a:ext>
            </a:extLst>
          </p:cNvPr>
          <p:cNvSpPr/>
          <p:nvPr/>
        </p:nvSpPr>
        <p:spPr>
          <a:xfrm>
            <a:off x="8839000" y="40441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01F5D6-4190-4FE2-85D3-0314BEC26821}"/>
              </a:ext>
            </a:extLst>
          </p:cNvPr>
          <p:cNvSpPr/>
          <p:nvPr/>
        </p:nvSpPr>
        <p:spPr>
          <a:xfrm>
            <a:off x="9267872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E9F5EF-3769-4145-897E-810B674DCEC3}"/>
              </a:ext>
            </a:extLst>
          </p:cNvPr>
          <p:cNvSpPr/>
          <p:nvPr/>
        </p:nvSpPr>
        <p:spPr>
          <a:xfrm>
            <a:off x="5813833" y="5302695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[1,0,0,2]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BCE07E-6CF7-49CF-AEB3-75BAEB04B81C}"/>
              </a:ext>
            </a:extLst>
          </p:cNvPr>
          <p:cNvSpPr/>
          <p:nvPr/>
        </p:nvSpPr>
        <p:spPr>
          <a:xfrm>
            <a:off x="-1011773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911323-7850-495F-B678-4715CA687054}"/>
              </a:ext>
            </a:extLst>
          </p:cNvPr>
          <p:cNvSpPr/>
          <p:nvPr/>
        </p:nvSpPr>
        <p:spPr>
          <a:xfrm>
            <a:off x="-599429" y="28948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A3E50F0-AFD7-41A6-8163-33F16A51BB4F}"/>
              </a:ext>
            </a:extLst>
          </p:cNvPr>
          <p:cNvSpPr/>
          <p:nvPr/>
        </p:nvSpPr>
        <p:spPr>
          <a:xfrm>
            <a:off x="-1870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04557E-0E4C-4568-86A2-A428F0D84A2B}"/>
              </a:ext>
            </a:extLst>
          </p:cNvPr>
          <p:cNvSpPr/>
          <p:nvPr/>
        </p:nvSpPr>
        <p:spPr>
          <a:xfrm>
            <a:off x="2259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2D0F98-3F51-4675-ACD0-A339C721A03F}"/>
              </a:ext>
            </a:extLst>
          </p:cNvPr>
          <p:cNvSpPr txBox="1"/>
          <p:nvPr/>
        </p:nvSpPr>
        <p:spPr>
          <a:xfrm>
            <a:off x="-1119032" y="252022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46E705-509C-4F7E-AA14-32E32876EC48}"/>
              </a:ext>
            </a:extLst>
          </p:cNvPr>
          <p:cNvSpPr/>
          <p:nvPr/>
        </p:nvSpPr>
        <p:spPr>
          <a:xfrm>
            <a:off x="-1011773" y="330722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503B70-4463-4E0F-A58F-14CDE682856C}"/>
              </a:ext>
            </a:extLst>
          </p:cNvPr>
          <p:cNvSpPr/>
          <p:nvPr/>
        </p:nvSpPr>
        <p:spPr>
          <a:xfrm>
            <a:off x="-599429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F094C3A-A7BF-4BF6-9CB9-D6306D3B265E}"/>
              </a:ext>
            </a:extLst>
          </p:cNvPr>
          <p:cNvSpPr/>
          <p:nvPr/>
        </p:nvSpPr>
        <p:spPr>
          <a:xfrm>
            <a:off x="-1870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A55102-0818-4479-A0AA-1CBD75541FB2}"/>
              </a:ext>
            </a:extLst>
          </p:cNvPr>
          <p:cNvSpPr/>
          <p:nvPr/>
        </p:nvSpPr>
        <p:spPr>
          <a:xfrm>
            <a:off x="2259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AA8EF0-F1C9-4880-BF61-E3483CB9E4ED}"/>
              </a:ext>
            </a:extLst>
          </p:cNvPr>
          <p:cNvSpPr/>
          <p:nvPr/>
        </p:nvSpPr>
        <p:spPr>
          <a:xfrm>
            <a:off x="-1011773" y="37195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6CD1C9A-90A4-4CC2-88F9-BD791F2C55F5}"/>
              </a:ext>
            </a:extLst>
          </p:cNvPr>
          <p:cNvSpPr/>
          <p:nvPr/>
        </p:nvSpPr>
        <p:spPr>
          <a:xfrm>
            <a:off x="-599429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550E5B3-9E5A-48DB-9308-61A1D44BD2F9}"/>
              </a:ext>
            </a:extLst>
          </p:cNvPr>
          <p:cNvSpPr/>
          <p:nvPr/>
        </p:nvSpPr>
        <p:spPr>
          <a:xfrm>
            <a:off x="-1870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B5BBAC-AC6D-4EEB-8E9C-6BF84130B95F}"/>
              </a:ext>
            </a:extLst>
          </p:cNvPr>
          <p:cNvSpPr/>
          <p:nvPr/>
        </p:nvSpPr>
        <p:spPr>
          <a:xfrm>
            <a:off x="2259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08232E1-DDDC-4F76-8BD5-63DAD6AC9F43}"/>
              </a:ext>
            </a:extLst>
          </p:cNvPr>
          <p:cNvSpPr/>
          <p:nvPr/>
        </p:nvSpPr>
        <p:spPr>
          <a:xfrm>
            <a:off x="-1011773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6CCC82B-BF62-407A-BA38-CDF3660AFAC6}"/>
              </a:ext>
            </a:extLst>
          </p:cNvPr>
          <p:cNvSpPr/>
          <p:nvPr/>
        </p:nvSpPr>
        <p:spPr>
          <a:xfrm>
            <a:off x="-599429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F161A1A-6CAA-4CFA-8C81-EA7C09D5809C}"/>
              </a:ext>
            </a:extLst>
          </p:cNvPr>
          <p:cNvSpPr/>
          <p:nvPr/>
        </p:nvSpPr>
        <p:spPr>
          <a:xfrm>
            <a:off x="-187085" y="413191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F5D2127-F781-4966-B70C-E4AD405BE183}"/>
              </a:ext>
            </a:extLst>
          </p:cNvPr>
          <p:cNvSpPr/>
          <p:nvPr/>
        </p:nvSpPr>
        <p:spPr>
          <a:xfrm>
            <a:off x="225985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908154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1320498" y="48286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173284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214591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908154" y="52409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1320498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173284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214591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908154" y="56533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1320498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173284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214591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908154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1320498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1732842" y="60656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2145912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769119" y="442537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8340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3777335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4189679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4602023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5015093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3777335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4189679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460202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501509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3777335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4189679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460202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501509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3777335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4189679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4602023" y="578008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5015093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23D6F90-6F0C-4209-AF95-DCD2CBC5D078}"/>
              </a:ext>
            </a:extLst>
          </p:cNvPr>
          <p:cNvSpPr/>
          <p:nvPr/>
        </p:nvSpPr>
        <p:spPr>
          <a:xfrm>
            <a:off x="6867483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1F50DFA-778C-4B26-8D60-DBCA191F8AB8}"/>
              </a:ext>
            </a:extLst>
          </p:cNvPr>
          <p:cNvSpPr/>
          <p:nvPr/>
        </p:nvSpPr>
        <p:spPr>
          <a:xfrm>
            <a:off x="7279827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BAEDC78-066E-4E2E-9DCC-B94522DE7E03}"/>
              </a:ext>
            </a:extLst>
          </p:cNvPr>
          <p:cNvSpPr/>
          <p:nvPr/>
        </p:nvSpPr>
        <p:spPr>
          <a:xfrm>
            <a:off x="7692171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9087710-3F37-47DE-9405-1055D21EAF88}"/>
              </a:ext>
            </a:extLst>
          </p:cNvPr>
          <p:cNvSpPr/>
          <p:nvPr/>
        </p:nvSpPr>
        <p:spPr>
          <a:xfrm>
            <a:off x="8104515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4598E01-77F1-401A-BDB8-0332F45B8A8E}"/>
              </a:ext>
            </a:extLst>
          </p:cNvPr>
          <p:cNvSpPr/>
          <p:nvPr/>
        </p:nvSpPr>
        <p:spPr>
          <a:xfrm>
            <a:off x="6867483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F858DE7-76CE-45A7-B19F-ADB14F64C838}"/>
              </a:ext>
            </a:extLst>
          </p:cNvPr>
          <p:cNvSpPr/>
          <p:nvPr/>
        </p:nvSpPr>
        <p:spPr>
          <a:xfrm>
            <a:off x="7279827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AA1C188-6EBC-4C02-ABDA-248C57B15421}"/>
              </a:ext>
            </a:extLst>
          </p:cNvPr>
          <p:cNvSpPr/>
          <p:nvPr/>
        </p:nvSpPr>
        <p:spPr>
          <a:xfrm>
            <a:off x="7692171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DE9ACAD-4717-4DB9-9046-5715EE0FDAA6}"/>
              </a:ext>
            </a:extLst>
          </p:cNvPr>
          <p:cNvSpPr/>
          <p:nvPr/>
        </p:nvSpPr>
        <p:spPr>
          <a:xfrm>
            <a:off x="8104515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0025C28-E0CE-4160-9C56-12E1FD614FA8}"/>
              </a:ext>
            </a:extLst>
          </p:cNvPr>
          <p:cNvSpPr/>
          <p:nvPr/>
        </p:nvSpPr>
        <p:spPr>
          <a:xfrm>
            <a:off x="6867483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15FAFD-AECB-41F5-9EB8-E51C67A05B6F}"/>
              </a:ext>
            </a:extLst>
          </p:cNvPr>
          <p:cNvSpPr/>
          <p:nvPr/>
        </p:nvSpPr>
        <p:spPr>
          <a:xfrm>
            <a:off x="7279827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5317673-3AF0-4CFC-B8C2-1EA6BACC439B}"/>
              </a:ext>
            </a:extLst>
          </p:cNvPr>
          <p:cNvSpPr/>
          <p:nvPr/>
        </p:nvSpPr>
        <p:spPr>
          <a:xfrm>
            <a:off x="7692171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28D782D-6F91-45DF-B465-C48C5424B661}"/>
              </a:ext>
            </a:extLst>
          </p:cNvPr>
          <p:cNvSpPr/>
          <p:nvPr/>
        </p:nvSpPr>
        <p:spPr>
          <a:xfrm>
            <a:off x="8104515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CDC1468-34A5-469C-8A6D-9A5081EE4C49}"/>
              </a:ext>
            </a:extLst>
          </p:cNvPr>
          <p:cNvSpPr/>
          <p:nvPr/>
        </p:nvSpPr>
        <p:spPr>
          <a:xfrm>
            <a:off x="6867483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1122831-ED3B-4365-9CB0-9EABF600AEF5}"/>
              </a:ext>
            </a:extLst>
          </p:cNvPr>
          <p:cNvSpPr/>
          <p:nvPr/>
        </p:nvSpPr>
        <p:spPr>
          <a:xfrm>
            <a:off x="7279827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9553C4D-75FA-4CF6-81F8-EDAF09E56740}"/>
              </a:ext>
            </a:extLst>
          </p:cNvPr>
          <p:cNvSpPr/>
          <p:nvPr/>
        </p:nvSpPr>
        <p:spPr>
          <a:xfrm>
            <a:off x="7692171" y="57637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4C2E9A-2521-4C8D-A1F1-0071940DBC0D}"/>
              </a:ext>
            </a:extLst>
          </p:cNvPr>
          <p:cNvSpPr/>
          <p:nvPr/>
        </p:nvSpPr>
        <p:spPr>
          <a:xfrm>
            <a:off x="8104515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77DE04E-E89C-414D-A46D-C39665A27C5E}"/>
              </a:ext>
            </a:extLst>
          </p:cNvPr>
          <p:cNvSpPr/>
          <p:nvPr/>
        </p:nvSpPr>
        <p:spPr>
          <a:xfrm>
            <a:off x="6867483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EC62CB-9165-4F74-8E64-3484BBCA363C}"/>
              </a:ext>
            </a:extLst>
          </p:cNvPr>
          <p:cNvSpPr/>
          <p:nvPr/>
        </p:nvSpPr>
        <p:spPr>
          <a:xfrm>
            <a:off x="7279827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40A1B97-1212-4814-8EB4-831D2DE12204}"/>
              </a:ext>
            </a:extLst>
          </p:cNvPr>
          <p:cNvSpPr/>
          <p:nvPr/>
        </p:nvSpPr>
        <p:spPr>
          <a:xfrm>
            <a:off x="7692171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AB2E0DA-C6C2-41B1-AA19-38531E1B3701}"/>
              </a:ext>
            </a:extLst>
          </p:cNvPr>
          <p:cNvSpPr/>
          <p:nvPr/>
        </p:nvSpPr>
        <p:spPr>
          <a:xfrm>
            <a:off x="8104515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E60891D-5A88-457B-BD78-0D8EDE65E786}"/>
              </a:ext>
            </a:extLst>
          </p:cNvPr>
          <p:cNvSpPr/>
          <p:nvPr/>
        </p:nvSpPr>
        <p:spPr>
          <a:xfrm>
            <a:off x="6455139" y="459201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50F462A-F1F4-4673-89C5-A12DF288BA5C}"/>
              </a:ext>
            </a:extLst>
          </p:cNvPr>
          <p:cNvSpPr/>
          <p:nvPr/>
        </p:nvSpPr>
        <p:spPr>
          <a:xfrm>
            <a:off x="6455139" y="498803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51207F1-9B37-4ACA-B7BC-704333BC69C0}"/>
              </a:ext>
            </a:extLst>
          </p:cNvPr>
          <p:cNvSpPr/>
          <p:nvPr/>
        </p:nvSpPr>
        <p:spPr>
          <a:xfrm>
            <a:off x="6455139" y="538406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1EA3BF2-931E-42D1-9E96-CFC39DCBA8E7}"/>
              </a:ext>
            </a:extLst>
          </p:cNvPr>
          <p:cNvSpPr/>
          <p:nvPr/>
        </p:nvSpPr>
        <p:spPr>
          <a:xfrm>
            <a:off x="6455139" y="578008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B8D3C9-72EB-40F4-B170-DF9D887ADFC0}"/>
              </a:ext>
            </a:extLst>
          </p:cNvPr>
          <p:cNvSpPr txBox="1"/>
          <p:nvPr/>
        </p:nvSpPr>
        <p:spPr>
          <a:xfrm>
            <a:off x="7146894" y="61597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3974488" y="61470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AB69972-87EF-4EFF-BFD8-E6693D34D8EC}"/>
              </a:ext>
            </a:extLst>
          </p:cNvPr>
          <p:cNvSpPr txBox="1"/>
          <p:nvPr/>
        </p:nvSpPr>
        <p:spPr>
          <a:xfrm>
            <a:off x="8777032" y="4432132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1. 2.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4.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25326" y="1565030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1159512" y="3389312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9E649-B4A6-41B3-A61B-21699FC29449}"/>
              </a:ext>
            </a:extLst>
          </p:cNvPr>
          <p:cNvSpPr txBox="1"/>
          <p:nvPr/>
        </p:nvSpPr>
        <p:spPr>
          <a:xfrm>
            <a:off x="625326" y="98473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mini_batch_size=100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3362936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3362937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336293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FF21B-4067-4AB1-AAD4-2C4A0765E8A5}"/>
              </a:ext>
            </a:extLst>
          </p:cNvPr>
          <p:cNvSpPr txBox="1"/>
          <p:nvPr/>
        </p:nvSpPr>
        <p:spPr>
          <a:xfrm>
            <a:off x="4370053" y="1914488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59478" y="18506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94E70-AC32-4AAE-AE3C-B092595F7686}"/>
              </a:ext>
            </a:extLst>
          </p:cNvPr>
          <p:cNvSpPr txBox="1"/>
          <p:nvPr/>
        </p:nvSpPr>
        <p:spPr>
          <a:xfrm>
            <a:off x="1856809" y="1914489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7D2AE-DA5D-4F89-81F7-721A82FDD5D1}"/>
              </a:ext>
            </a:extLst>
          </p:cNvPr>
          <p:cNvSpPr txBox="1"/>
          <p:nvPr/>
        </p:nvSpPr>
        <p:spPr>
          <a:xfrm>
            <a:off x="5707798" y="269926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5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962900" y="938453"/>
            <a:ext cx="1655679" cy="796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989464" y="2046428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694821" y="133693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4E84BE-17CD-447B-BC1D-F2DA7ACB6325}"/>
              </a:ext>
            </a:extLst>
          </p:cNvPr>
          <p:cNvSpPr/>
          <p:nvPr/>
        </p:nvSpPr>
        <p:spPr>
          <a:xfrm>
            <a:off x="7562786" y="264373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61832" y="3203640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39806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586705" y="104725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4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4" cy="7013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31.3%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8013700" y="15321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947240" y="28547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4BD521-D518-47F7-83C6-65AC543AD36C}"/>
              </a:ext>
            </a:extLst>
          </p:cNvPr>
          <p:cNvCxnSpPr>
            <a:cxnSpLocks/>
          </p:cNvCxnSpPr>
          <p:nvPr/>
        </p:nvCxnSpPr>
        <p:spPr>
          <a:xfrm flipH="1">
            <a:off x="5289884" y="946484"/>
            <a:ext cx="2294022" cy="203734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stCxn id="9" idx="4"/>
          </p:cNvCxnSpPr>
          <p:nvPr/>
        </p:nvCxnSpPr>
        <p:spPr>
          <a:xfrm>
            <a:off x="6983605" y="1490464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819000" y="1648879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607375" y="180729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/>
          <p:nvPr/>
        </p:nvCxnSpPr>
        <p:spPr>
          <a:xfrm>
            <a:off x="5607744" y="2397105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</p:cNvCxnSpPr>
          <p:nvPr/>
        </p:nvCxnSpPr>
        <p:spPr>
          <a:xfrm>
            <a:off x="5785795" y="2311300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</p:cNvCxnSpPr>
          <p:nvPr/>
        </p:nvCxnSpPr>
        <p:spPr>
          <a:xfrm>
            <a:off x="5939129" y="224434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0FCC73-8884-4322-BAAC-4823528B54A5}"/>
              </a:ext>
            </a:extLst>
          </p:cNvPr>
          <p:cNvSpPr/>
          <p:nvPr/>
        </p:nvSpPr>
        <p:spPr>
          <a:xfrm>
            <a:off x="7218947" y="421907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08BAD9-354F-4AEA-9A70-4DC8DA0BCD38}"/>
              </a:ext>
            </a:extLst>
          </p:cNvPr>
          <p:cNvSpPr/>
          <p:nvPr/>
        </p:nvSpPr>
        <p:spPr>
          <a:xfrm>
            <a:off x="7077679" y="452155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178CB39-5233-4A26-92C2-2EE6C18C7B7C}"/>
              </a:ext>
            </a:extLst>
          </p:cNvPr>
          <p:cNvSpPr/>
          <p:nvPr/>
        </p:nvSpPr>
        <p:spPr>
          <a:xfrm>
            <a:off x="6965274" y="477103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88F5CB8-300D-4E0A-9BE2-B709B8E5D56A}"/>
              </a:ext>
            </a:extLst>
          </p:cNvPr>
          <p:cNvSpPr/>
          <p:nvPr/>
        </p:nvSpPr>
        <p:spPr>
          <a:xfrm>
            <a:off x="6837665" y="49547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0D1C4D6-EAB5-4940-AA37-7D019446F5B2}"/>
              </a:ext>
            </a:extLst>
          </p:cNvPr>
          <p:cNvSpPr/>
          <p:nvPr/>
        </p:nvSpPr>
        <p:spPr>
          <a:xfrm>
            <a:off x="6714900" y="511051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389F4C6-26A3-4367-A8CE-D56AE7BB996A}"/>
              </a:ext>
            </a:extLst>
          </p:cNvPr>
          <p:cNvSpPr/>
          <p:nvPr/>
        </p:nvSpPr>
        <p:spPr>
          <a:xfrm>
            <a:off x="6582553" y="521880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79EA517-04E6-45A7-BFBC-BA431BF8E4A3}"/>
              </a:ext>
            </a:extLst>
          </p:cNvPr>
          <p:cNvSpPr/>
          <p:nvPr/>
        </p:nvSpPr>
        <p:spPr>
          <a:xfrm>
            <a:off x="6487406" y="528497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F432047-F511-4A16-A60A-35379994265B}"/>
              </a:ext>
            </a:extLst>
          </p:cNvPr>
          <p:cNvSpPr/>
          <p:nvPr/>
        </p:nvSpPr>
        <p:spPr>
          <a:xfrm>
            <a:off x="5719009" y="424654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H="1" flipV="1">
            <a:off x="5351015" y="3681568"/>
            <a:ext cx="1003667" cy="18380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47F57D0-3889-421B-830E-16B12820B288}"/>
              </a:ext>
            </a:extLst>
          </p:cNvPr>
          <p:cNvSpPr/>
          <p:nvPr/>
        </p:nvSpPr>
        <p:spPr>
          <a:xfrm>
            <a:off x="5818871" y="44553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A11751-D2D7-40F6-BB89-5F6CC9ED9974}"/>
              </a:ext>
            </a:extLst>
          </p:cNvPr>
          <p:cNvSpPr/>
          <p:nvPr/>
        </p:nvSpPr>
        <p:spPr>
          <a:xfrm>
            <a:off x="5917445" y="46504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E05F7AE-866A-437C-B66E-8579CF8B8972}"/>
              </a:ext>
            </a:extLst>
          </p:cNvPr>
          <p:cNvSpPr/>
          <p:nvPr/>
        </p:nvSpPr>
        <p:spPr>
          <a:xfrm>
            <a:off x="6030845" y="48454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611DE7D-E514-4974-8D52-F9B249643A0B}"/>
              </a:ext>
            </a:extLst>
          </p:cNvPr>
          <p:cNvSpPr/>
          <p:nvPr/>
        </p:nvSpPr>
        <p:spPr>
          <a:xfrm>
            <a:off x="6158088" y="5015558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A36220B-A053-401B-8443-1A121F7AAF45}"/>
              </a:ext>
            </a:extLst>
          </p:cNvPr>
          <p:cNvSpPr/>
          <p:nvPr/>
        </p:nvSpPr>
        <p:spPr>
          <a:xfrm>
            <a:off x="6269908" y="515592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9F25585-4D53-4441-8AFF-0D897F8BFBE7}"/>
              </a:ext>
            </a:extLst>
          </p:cNvPr>
          <p:cNvSpPr/>
          <p:nvPr/>
        </p:nvSpPr>
        <p:spPr>
          <a:xfrm>
            <a:off x="6377455" y="5244441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13A0DD2-DEDE-4627-B0DC-B88BF787925F}"/>
              </a:ext>
            </a:extLst>
          </p:cNvPr>
          <p:cNvSpPr/>
          <p:nvPr/>
        </p:nvSpPr>
        <p:spPr>
          <a:xfrm>
            <a:off x="1415716" y="34028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794823" y="4300728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405856" y="465365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57417" y="481808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420148" y="492703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2897" y="503676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5797443" y="1457008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7821249" y="1443701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6830498" y="248368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6830498" y="378001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5643788" y="239913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272948" y="3381711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65904</TotalTime>
  <Words>16384</Words>
  <Application>Microsoft Office PowerPoint</Application>
  <PresentationFormat>사용자 지정</PresentationFormat>
  <Paragraphs>5338</Paragraphs>
  <Slides>225</Slides>
  <Notes>222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225</vt:i4>
      </vt:variant>
    </vt:vector>
  </HeadingPairs>
  <TitlesOfParts>
    <vt:vector size="236" baseType="lpstr">
      <vt:lpstr>Microsoft Sans Serif</vt:lpstr>
      <vt:lpstr>굴림</vt:lpstr>
      <vt:lpstr>맑은 고딕</vt:lpstr>
      <vt:lpstr>Arial</vt:lpstr>
      <vt:lpstr>Cambria Math</vt:lpstr>
      <vt:lpstr>Consolas</vt:lpstr>
      <vt:lpstr>맑은 고딕</vt:lpstr>
      <vt:lpstr>고도 M</vt:lpstr>
      <vt:lpstr>Candara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3642</cp:revision>
  <dcterms:created xsi:type="dcterms:W3CDTF">2008-02-04T08:04:25Z</dcterms:created>
  <dcterms:modified xsi:type="dcterms:W3CDTF">2020-11-29T08:45:14Z</dcterms:modified>
</cp:coreProperties>
</file>